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82" r:id="rId3"/>
    <p:sldId id="283" r:id="rId4"/>
    <p:sldId id="284" r:id="rId5"/>
    <p:sldId id="286" r:id="rId6"/>
    <p:sldId id="287" r:id="rId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-235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MIELŐTT ELKEZDITEK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Imádságos szívvel olvasd át az egész leckét, legalább kétszer!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Gyűjts össze minden anyagot, amire a foglalkozásokon minden szekcióban szükségetek lehet!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Dolgozzatok össze a csoport egyik tagjával és tervezzétek meg, ki, melyik szekciót fogja vezetni!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SZEMÉLYES FELKÉSZÜLÉS A VEZETÉSRE: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Gondolj egy esetre, amikor megbocsájtást nyertél valamilyen bűnödre! Emlékszel, milyen rosszul érezted magad, miután a rosszat elkövetted, és milyen csodálatos érzés volt, hogy ismét bocsánatot nyertél?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Mindenképpen oszd meg ezt a tapasztalatodat a csoporttal, ha a Szentlélek indíttatását érzed rá! Ha nem, akkor is használd fel hatását a mai összejövetel vezetéséhez!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ÜDVÖZLÉS ÉS IMÁDSÁG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Üdvözöld a csoportot!  </a:t>
            </a:r>
            <a:endParaRPr lang="hu-HU" sz="1200" dirty="0" smtClean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Ellenőrizd</a:t>
            </a:r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hogy mindenki magával hozta-e imanaplóját! Kérdezd meg, átnézte-e valaki az előző lecke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igekutató feladatait</a:t>
            </a:r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Találtak-e valami újat, amit megosztanának a többiekkel? Térjetek vissza az imanaplóba bejegyzett imakérésekre is, és foglaljátok bele az imádságba! 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Mai foglalkozásunk teljesen más lesz, mint az eddigiek. Meg szeretnénk érteni a megbocsájtás folyamatát. Azt fogjuk tanulmányozni, hogyan fogadhatjuk el a megbocsájtás ajándékát, amit Isten Jézus kereszthalála által adott nekünk. Jézus Krisztus önként és engedelmesen vállalta az áldozatot, hogy mi újra bűntelenek lehessünk, akárcsak Ő.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tehát képzeletben végigmegyünk a szentélyszolgálatokon. Miközben a sorunkra várunk, vagy már átestünk a folyamaton, megismerhetünk egy sor olyan tevékenységet, melyek segítenek megértenünk a megbocsájtás néhány vonatkozását.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Bátran próbáljátok ki a különböző tevékenységeket! Ne csak olvassátok a kártyákat, hanem vegyetek részt a folyamatban, ahogyan az izraeliták is aktívan részt vettek a szentélyszolgálatban.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percünk lesz a tevékenységek megismerésére, utána pedig csoportokban beszéljük meg tapasztalatainkat.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Mindnyájan követünk el hibákat. Megsértünk másokat, megbántjuk Istent, és nagyon sokféleképpen rontjuk meg Isten törvényét nap, mint nap. Minden alkalommal, amikor bűnt követünk el, elszakítjuk magunkat Istentől. A megbocsájtás Isten különleges ajándéka, ami elveszi bűneinket, és újra az Ő közelébe enged. megbocsátása újra bűntelenné tesz bennünket, hogy egyre jobban hasonlóvá válhassunk Hozzá.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</a:t>
            </a:r>
            <a:r>
              <a:rPr lang="en-GB" baseline="0" dirty="0" smtClean="0"/>
              <a:t> </a:t>
            </a:r>
            <a:r>
              <a:rPr lang="en-GB" baseline="0" dirty="0"/>
              <a:t>–  Matt </a:t>
            </a:r>
            <a:r>
              <a:rPr lang="en-GB" baseline="0" dirty="0" smtClean="0"/>
              <a:t>West</a:t>
            </a:r>
            <a:r>
              <a:rPr lang="hu-HU" baseline="0" dirty="0" smtClean="0"/>
              <a:t> – A megbocsájtás</a:t>
            </a:r>
            <a:r>
              <a:rPr lang="en-GB" baseline="0" dirty="0" smtClean="0"/>
              <a:t> </a:t>
            </a:r>
            <a:r>
              <a:rPr lang="en-GB" baseline="0" dirty="0"/>
              <a:t>– You Tube</a:t>
            </a:r>
          </a:p>
          <a:p>
            <a:endParaRPr lang="en-GB" baseline="0" dirty="0"/>
          </a:p>
          <a:p>
            <a:r>
              <a:rPr lang="en-GB" dirty="0"/>
              <a:t>https://www.youtube.com/watch?v=h1Lu5udXEZI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r>
              <a:rPr lang="en-GB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MEGTAPASZTALNI A MEGBOCSÁJTÁST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Rendezzük be a termet, vagy annak egy részét a Szentély mintájára az alábbi rajz szerint! (Lásd</a:t>
            </a:r>
            <a:r>
              <a:rPr lang="hu-HU" sz="1200" baseline="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 sz. bibliatanulmány!)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Mindegyik számozott asztal azt a helyet jelképezi, ahol a folyamat megfelelő része végbemegy. (Lásd 10. sz. jegyzet/feladatlap!)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Felismerem a bűnömet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Nyomtassuk ki a Tízparancsolatot ízléses, modern formában, mutassuk meg, hogy ma is mennyire időszerű!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Kártyaformában készítsünk másolatokat a 10. sz. jegyzet utasításainak 1. lépés c. részéből és helyezzük az asztalra a Tízparancsolat mellé!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Eszembe jut, hogy Isten szeret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Legyen az asztal mellett egy halom puha pléd, vagy takaró!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Helyezzük az asztalra az utasítások:2. lépés másolatát is! (lásd 10. sz. jegyzet!)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Elhatározom, hogy bízom Isten megbocsátásában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Helyezzünk egy halom, hibátlan borjat és bárányt ábrázoló, A/4-es képet az asztalra! (Az interneten találhatunk ilyeneket.)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Nyomtassunk egy példányt az utasítások:3. lépés c. részből, és tegyük azt is a képek mellé!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terem bejáratához közel helyezzük el ezt az asztalt.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Megvallom bűnömet és felajánlom az áldozatom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Egy vörös terítővel letakart kicsi asztallal jelképezzük az oltárt.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Tegyünk piros filctollakat az asztalra!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Helyezzük az utasítások: 4. lépés c. rész másolatát is az asztalra!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Hiszem, hogy Jézus elveszi bűnömet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Jelöljünk ki valakit a pap szerepére, aki elfogadja és a Szentélybe, majd a Szentek Szentjének függönye elé helyezi a vörösre színezett papírdarabkákat!  Ezt a műveletet a résztvevők nem láthatják, tehát a „pap” mindenkinek mondja el, mit fog tenni a vörös papírdarabkákkal!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Adjunk mindenkinek egyet az utasítások:5. lépés c. rész másolatából!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Hálát adok Istennek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Állítsunk az asztal mellé egy széket, hogy a lányok leülhessenek írni.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biztosítsunk mutatós köszönetnyilvánító kártyákat és jó minőségű tollakat, amivel a résztvevők kifejezhetik hálájukat Istennek!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Adjunk a lányoknak egyet az utasítások:6. lépés c. rész másolatából!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Köszönetképpen elhatározom, hogy a jövőben másképp fogok viselkedni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Adjunk a lányoknak egyet az utasítások:7. lépés c. rész másolatából!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 smtClean="0">
                <a:solidFill>
                  <a:srgbClr val="CC99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KÜLÖNLEGES IMÁDSÁG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Szükségünk lesz egy nagy üvegvázára, vagy kaspóra és sok pezsgőtablettára. Legalább egyre fejenként.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Mindnyájunknak szüksége van megbocsájtásra valamiért, vagy meg kell bocsátanunk valakinek. Itt a lehetőség, hogy pontosan ezt tegyük, és mindent Istenre bízzunk.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Gondoljunk valakire, akinek meg kell bocsájtanunk! Vagy arra, amivel megbántottunk valakit, és amiért megbocsátásra van szűkségünk. Dobjuk pezsgőtablettánkat a vízbe és figyeljük, ahogy feloldódik!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Amikor imádkozunk, átadjuk bűnünket Istennek, és Ő megbocsát nekünk.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Mindig legyenek konkrét imakéréseink is, amiket az imanaplóba is be lehet vezetni. Minden összejövetelen vissza fogunk térni </a:t>
            </a:r>
            <a:r>
              <a:rPr lang="hu-HU" sz="1200" kern="120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rájuk. Ez </a:t>
            </a: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segít majd a lányoknak felismerni, hogy Isten megválaszolja az imákat és tudatosabban imádkozni olyasmikért, amiket túl gyakran természetesnek veszünk.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10. FOGLALKOZÁS </a:t>
            </a:r>
            <a:endParaRPr lang="en-GB" sz="2400" b="1" dirty="0"/>
          </a:p>
          <a:p>
            <a:r>
              <a:rPr lang="hu-HU" sz="2400" b="1" dirty="0" smtClean="0"/>
              <a:t>VISSZATÜKRÖZNI JÉZUST</a:t>
            </a:r>
            <a:r>
              <a:rPr lang="en-GB" sz="2400" b="1" dirty="0" smtClean="0"/>
              <a:t>: </a:t>
            </a:r>
            <a:r>
              <a:rPr lang="hu-HU" sz="2400" b="1" dirty="0" smtClean="0"/>
              <a:t>MEGTAOPASZTALNI A MEGBOCSÁJTÁST</a:t>
            </a:r>
            <a:endParaRPr lang="en-GB" sz="2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9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8048" y="2996952"/>
            <a:ext cx="3744416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196752"/>
            <a:ext cx="9296400" cy="1447800"/>
          </a:xfrm>
        </p:spPr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r="47200"/>
          <a:stretch/>
        </p:blipFill>
        <p:spPr>
          <a:xfrm>
            <a:off x="7844673" y="764704"/>
            <a:ext cx="3554908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166</Words>
  <Application>Microsoft Office PowerPoint</Application>
  <PresentationFormat>Szélesvásznú</PresentationFormat>
  <Paragraphs>88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Gabriola</vt:lpstr>
      <vt:lpstr>Palatino Linotype</vt:lpstr>
      <vt:lpstr>Symbol</vt:lpstr>
      <vt:lpstr>Tahoma</vt:lpstr>
      <vt:lpstr>Times New Roman</vt:lpstr>
      <vt:lpstr>Watercolor Wedding 16x9</vt:lpstr>
      <vt:lpstr>PowerPoint bemutató</vt:lpstr>
      <vt:lpstr>Üdvözlés és imádság</vt:lpstr>
      <vt:lpstr>PowerPoint bemutató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2018-01-07T20:05:51Z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